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43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НАГРАЖДЕНИЯ МЕДАЛЬЮ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 «ЗА ОСОБЫЕ УСПЕХИ В УЧЕНИИ»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82" y="2259301"/>
            <a:ext cx="2685349" cy="3356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259301"/>
            <a:ext cx="2713462" cy="3391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043" y="2259301"/>
            <a:ext cx="2727863" cy="3409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СЕРГЕЕВ Н.В.</a:t>
            </a:r>
          </a:p>
          <a:p>
            <a:pPr algn="ctr"/>
            <a:r>
              <a:rPr lang="ru-RU" b="1" dirty="0" smtClean="0"/>
              <a:t>152 учебная группа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2447" y="594927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ВОЛКОВА О.В.</a:t>
            </a:r>
          </a:p>
          <a:p>
            <a:pPr algn="ctr"/>
            <a:r>
              <a:rPr lang="ru-RU" b="1" dirty="0" smtClean="0"/>
              <a:t>155 учебная группа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1834" y="594927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СИТЧИХИНА С.А.</a:t>
            </a:r>
          </a:p>
          <a:p>
            <a:pPr algn="ctr"/>
            <a:r>
              <a:rPr lang="ru-RU" b="1" dirty="0" smtClean="0"/>
              <a:t>155 учебная группа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НАГРАЖДЕНИЯ МЕДАЛЬЮ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 «ЗА ОСОБЫЕ УСПЕХИ В УЧЕНИИ»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\\172.16.0.2\Upload\УЧЕНЫЙ СОВЕТ\! Материалы заседаний\2018.05.23 №9\Золотая медаль\Капустин А.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496277" cy="3744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КАПУСТИН А.А.</a:t>
            </a:r>
          </a:p>
          <a:p>
            <a:pPr algn="ctr"/>
            <a:r>
              <a:rPr lang="ru-RU" b="1" dirty="0" smtClean="0"/>
              <a:t>241 учебная группа</a:t>
            </a:r>
            <a:endParaRPr lang="ru-RU" b="1" dirty="0"/>
          </a:p>
        </p:txBody>
      </p:sp>
      <p:pic>
        <p:nvPicPr>
          <p:cNvPr id="1027" name="Picture 3" descr="\\172.16.0.2\Upload\УЧЕНЫЙ СОВЕТ\! Материалы заседаний\2018.05.23 №9\Золотая медаль\Хмелинин А.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2496277" cy="3744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ХМЕЛИНИН А.А.</a:t>
            </a:r>
          </a:p>
          <a:p>
            <a:pPr algn="ctr"/>
            <a:r>
              <a:rPr lang="ru-RU" b="1" dirty="0" smtClean="0"/>
              <a:t>242 учебная группа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ПОЛОСУХИН В.В.</a:t>
            </a:r>
          </a:p>
          <a:p>
            <a:pPr algn="ctr"/>
            <a:r>
              <a:rPr lang="ru-RU" b="1" dirty="0" smtClean="0"/>
              <a:t>243 учебная группа</a:t>
            </a:r>
            <a:endParaRPr lang="ru-RU" b="1" dirty="0"/>
          </a:p>
        </p:txBody>
      </p:sp>
      <p:pic>
        <p:nvPicPr>
          <p:cNvPr id="1028" name="Picture 4" descr="\\172.16.0.2\Upload\УЧЕНЫЙ СОВЕТ\! Материалы заседаний\2018.05.23 №9\Золотая медаль\Полосухин В.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132856"/>
            <a:ext cx="2472300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НАГРАЖДЕНИЯ МЕДАЛЬЮ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 «ЗА ОСОБЫЕ УСПЕХИ В УЧЕНИИ»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2520279" cy="323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54452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КОЩЕЕВА К.О.</a:t>
            </a:r>
            <a:endParaRPr lang="ru-RU" b="1" dirty="0" smtClean="0"/>
          </a:p>
          <a:p>
            <a:pPr algn="ctr"/>
            <a:r>
              <a:rPr lang="ru-RU" b="1" dirty="0" smtClean="0"/>
              <a:t>учебная </a:t>
            </a:r>
            <a:r>
              <a:rPr lang="ru-RU" b="1" dirty="0" smtClean="0"/>
              <a:t>группа 51-511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89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Мария Контобойцева</cp:lastModifiedBy>
  <cp:revision>231</cp:revision>
  <dcterms:created xsi:type="dcterms:W3CDTF">2013-06-18T09:28:31Z</dcterms:created>
  <dcterms:modified xsi:type="dcterms:W3CDTF">2018-05-22T11:55:14Z</dcterms:modified>
</cp:coreProperties>
</file>